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58" r:id="rId3"/>
    <p:sldId id="260" r:id="rId4"/>
    <p:sldId id="261" r:id="rId5"/>
    <p:sldId id="274" r:id="rId6"/>
    <p:sldId id="272" r:id="rId7"/>
    <p:sldId id="273" r:id="rId8"/>
    <p:sldId id="264" r:id="rId9"/>
    <p:sldId id="265" r:id="rId10"/>
    <p:sldId id="269" r:id="rId11"/>
    <p:sldId id="275" r:id="rId12"/>
    <p:sldId id="270" r:id="rId13"/>
    <p:sldId id="276" r:id="rId14"/>
    <p:sldId id="277" r:id="rId15"/>
    <p:sldId id="271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FAF0-F38B-466B-A142-1E66F3E49B4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BCDF5-0EA0-4DC3-AF7C-85D4186B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zuki\Downloads\بسم ال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90600"/>
            <a:ext cx="4038600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848600" cy="2743200"/>
          </a:xfrm>
        </p:spPr>
        <p:txBody>
          <a:bodyPr/>
          <a:lstStyle/>
          <a:p>
            <a:pPr algn="just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سابقه ابتلا مادر به میگرن داشته است.</a:t>
            </a:r>
          </a:p>
          <a:p>
            <a:pPr algn="just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F/H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73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391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0" y="1787236"/>
            <a:ext cx="5029200" cy="4461164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بیمار ضعف ژنرالیزه دارد.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just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ردور گردنی ندارد.</a:t>
            </a:r>
          </a:p>
          <a:p>
            <a:pPr algn="just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نبض بای تمپورال قرینه و ملموس است و در لمس تمپورال تندرس ندارد.</a:t>
            </a:r>
          </a:p>
          <a:p>
            <a:pPr algn="just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در معاینه فوندوسکوپی ادم پاپی ندارد.</a:t>
            </a:r>
          </a:p>
          <a:p>
            <a:pPr algn="just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تستهای مخچه‌ای نرمال است.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PH/EX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05000"/>
            <a:ext cx="1905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sz="2800" dirty="0" smtClean="0">
                <a:cs typeface="B Nazanin" panose="00000400000000000000" pitchFamily="2" charset="-78"/>
              </a:rPr>
              <a:t>BP= 110/70</a:t>
            </a:r>
          </a:p>
          <a:p>
            <a:pPr algn="just">
              <a:buFont typeface="Arial" pitchFamily="34" charset="0"/>
              <a:buNone/>
            </a:pPr>
            <a:r>
              <a:rPr lang="en-US" sz="2800" dirty="0" smtClean="0">
                <a:cs typeface="B Nazanin" panose="00000400000000000000" pitchFamily="2" charset="-78"/>
              </a:rPr>
              <a:t>PR: 80/min</a:t>
            </a:r>
          </a:p>
          <a:p>
            <a:pPr algn="just">
              <a:buFont typeface="Arial" pitchFamily="34" charset="0"/>
              <a:buNone/>
            </a:pPr>
            <a:r>
              <a:rPr lang="en-US" sz="2800" dirty="0" smtClean="0">
                <a:cs typeface="B Nazanin" panose="00000400000000000000" pitchFamily="2" charset="-78"/>
              </a:rPr>
              <a:t>RR: 14/min</a:t>
            </a:r>
          </a:p>
          <a:p>
            <a:pPr algn="just">
              <a:buFont typeface="Arial" pitchFamily="34" charset="0"/>
              <a:buNone/>
            </a:pPr>
            <a:r>
              <a:rPr lang="en-US" sz="2800" dirty="0" smtClean="0">
                <a:cs typeface="B Nazanin" panose="00000400000000000000" pitchFamily="2" charset="-78"/>
              </a:rPr>
              <a:t>T: 37 C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59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391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610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3581400"/>
          </a:xfrm>
        </p:spPr>
        <p:txBody>
          <a:bodyPr/>
          <a:lstStyle/>
          <a:p>
            <a:pPr algn="just" rtl="1">
              <a:buNone/>
            </a:pPr>
            <a:endParaRPr lang="fa-IR" sz="2800" dirty="0" smtClean="0">
              <a:cs typeface="B Nazanin" panose="00000400000000000000" pitchFamily="2" charset="-78"/>
            </a:endParaRPr>
          </a:p>
          <a:p>
            <a:pPr algn="just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 بیمار یک هفته بعد با </a:t>
            </a:r>
            <a:r>
              <a:rPr lang="en-US" sz="2800" dirty="0" smtClean="0">
                <a:cs typeface="B Nazanin" panose="00000400000000000000" pitchFamily="2" charset="-78"/>
              </a:rPr>
              <a:t>MRI</a:t>
            </a:r>
            <a:r>
              <a:rPr lang="fa-IR" sz="2800" dirty="0" smtClean="0">
                <a:cs typeface="B Nazanin" panose="00000400000000000000" pitchFamily="2" charset="-78"/>
              </a:rPr>
              <a:t> نرمال، تست بارداری مثبت و سونوگرافی جنین 6 هفته مراجعه کرده است.</a:t>
            </a:r>
          </a:p>
        </p:txBody>
      </p:sp>
    </p:spTree>
    <p:extLst>
      <p:ext uri="{BB962C8B-B14F-4D97-AF65-F5344CB8AC3E}">
        <p14:creationId xmlns:p14="http://schemas.microsoft.com/office/powerpoint/2010/main" val="37175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4200"/>
            <a:ext cx="83820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762000"/>
            <a:ext cx="825660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95" y="1752600"/>
            <a:ext cx="8256609" cy="4886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95" y="193964"/>
            <a:ext cx="825660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8039100" cy="3681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825660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822007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14800"/>
            <a:ext cx="7891463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7200"/>
            <a:ext cx="825660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3612"/>
            <a:ext cx="7772400" cy="1470025"/>
          </a:xfrm>
        </p:spPr>
        <p:txBody>
          <a:bodyPr>
            <a:normAutofit/>
          </a:bodyPr>
          <a:lstStyle/>
          <a:p>
            <a:pPr rtl="1"/>
            <a:r>
              <a:rPr lang="fa-IR" sz="4000" dirty="0" smtClean="0">
                <a:cs typeface="B Nazanin" panose="00000400000000000000" pitchFamily="2" charset="-78"/>
              </a:rPr>
              <a:t>بیمار خانم 21 ساله با سردرد پایدار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45441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600" dirty="0" smtClean="0">
                <a:cs typeface="B Nazanin" panose="00000400000000000000" pitchFamily="2" charset="-78"/>
              </a:rPr>
              <a:t>استاد راهنما: جناب آقای دکتر شفیعی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85454" y="4343401"/>
            <a:ext cx="6373091" cy="1447800"/>
          </a:xfrm>
        </p:spPr>
        <p:txBody>
          <a:bodyPr>
            <a:normAutofit/>
          </a:bodyPr>
          <a:lstStyle/>
          <a:p>
            <a:pPr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ارایه: لیلا عابدینی</a:t>
            </a:r>
          </a:p>
          <a:p>
            <a:pPr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رزیدنت پزشکی خانواده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7924800" cy="455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825660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256609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2300287"/>
            <a:ext cx="8191500" cy="37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05815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825660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2581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74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38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6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81343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20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7543800" cy="5715000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fa-IR" sz="2800" dirty="0" smtClean="0">
              <a:cs typeface="B Nazanin" panose="00000400000000000000" pitchFamily="2" charset="-78"/>
            </a:endParaRPr>
          </a:p>
          <a:p>
            <a:pPr algn="ct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بیمار خانم 21 ساله متاهل با سردرد از 3 </a:t>
            </a:r>
            <a:r>
              <a:rPr lang="fa-IR" sz="2800" dirty="0" smtClean="0">
                <a:cs typeface="B Nazanin" panose="00000400000000000000" pitchFamily="2" charset="-78"/>
              </a:rPr>
              <a:t>روز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قبل </a:t>
            </a:r>
            <a:r>
              <a:rPr lang="fa-IR" sz="2800" dirty="0" smtClean="0">
                <a:cs typeface="B Nazanin" panose="00000400000000000000" pitchFamily="2" charset="-78"/>
              </a:rPr>
              <a:t>که به مسکن های معمولی مانند استامینوفن و ایبوپروفن پاسخ نداده است.</a:t>
            </a:r>
          </a:p>
          <a:p>
            <a:pPr algn="ctr" rtl="1">
              <a:buNone/>
            </a:pPr>
            <a:endParaRPr lang="fa-IR" sz="2800" dirty="0" smtClean="0"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   سردرد ضرباندار در نیمه چپ سر</a:t>
            </a:r>
          </a:p>
          <a:p>
            <a:pPr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   همراه با تهوع شدید</a:t>
            </a:r>
          </a:p>
          <a:p>
            <a:pPr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   دو نوبت استفراغ در دو روز اخیر</a:t>
            </a:r>
          </a:p>
          <a:p>
            <a:pPr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   تشدید با فعالیت</a:t>
            </a:r>
          </a:p>
          <a:p>
            <a:pPr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   همراه با حساسیت به نور و صدا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2514600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پس از فوت مادر وی ( به علت کرونا) از 3 ماه قبل بیمار دچار تشدید سردردها و بی قراری، اضطراب و طپش قلب، کاهش انگیزه، اختلال خواب و کاهش اشتها شده است که برای وی درمان شروع شده است.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391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086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001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PMH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48600" cy="2743200"/>
          </a:xfrm>
        </p:spPr>
        <p:txBody>
          <a:bodyPr/>
          <a:lstStyle/>
          <a:p>
            <a:pPr algn="just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سابقه سردرد از ۱۴ سالگی ( با تشخیص میگرن چندین نوبت تحت درمان قرار گرفته است)</a:t>
            </a:r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848600" cy="2743200"/>
          </a:xfrm>
        </p:spPr>
        <p:txBody>
          <a:bodyPr/>
          <a:lstStyle/>
          <a:p>
            <a:pPr algn="just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بیمار تحت درمان با </a:t>
            </a:r>
            <a:r>
              <a:rPr lang="en-US" sz="2800" dirty="0"/>
              <a:t>Nortriptyline</a:t>
            </a:r>
            <a:r>
              <a:rPr lang="fa-IR" sz="2800" dirty="0" smtClean="0">
                <a:cs typeface="B Nazanin" panose="00000400000000000000" pitchFamily="2" charset="-78"/>
              </a:rPr>
              <a:t> 25 میلی‌گرم شبی یک عدد و ایندرال 20 میلی‌گرم هر 12 ساعت یک عدد است.</a:t>
            </a:r>
          </a:p>
          <a:p>
            <a:pPr algn="just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D/H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243</Words>
  <Application>Microsoft Office PowerPoint</Application>
  <PresentationFormat>On-screen Show (4:3)</PresentationFormat>
  <Paragraphs>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B Nazanin</vt:lpstr>
      <vt:lpstr>Calibri</vt:lpstr>
      <vt:lpstr>Office Theme</vt:lpstr>
      <vt:lpstr>PowerPoint Presentation</vt:lpstr>
      <vt:lpstr>بیمار خانم 21 ساله با سردرد پایدار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PMH</vt:lpstr>
      <vt:lpstr>D/H</vt:lpstr>
      <vt:lpstr>F/H</vt:lpstr>
      <vt:lpstr>PowerPoint Presentation</vt:lpstr>
      <vt:lpstr>PH/EX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suzuki</dc:creator>
  <cp:lastModifiedBy>MAXI-Vaio</cp:lastModifiedBy>
  <cp:revision>21</cp:revision>
  <dcterms:created xsi:type="dcterms:W3CDTF">2021-01-24T07:31:33Z</dcterms:created>
  <dcterms:modified xsi:type="dcterms:W3CDTF">2021-01-29T18:38:45Z</dcterms:modified>
</cp:coreProperties>
</file>