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4" r:id="rId11"/>
    <p:sldId id="276" r:id="rId12"/>
    <p:sldId id="27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0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3A4A-82B6-42D1-B50A-9DD3FE1AED1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5B17-F84A-46CC-A2F4-BE5C0E6B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734" y="136177"/>
            <a:ext cx="9166531" cy="65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95" y="231775"/>
            <a:ext cx="12001005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9381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Rate: 100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Rhythm:  sinus </a:t>
            </a:r>
            <a:r>
              <a:rPr lang="en-US" sz="3200" dirty="0" err="1" smtClean="0"/>
              <a:t>tach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Axis: LAD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 interval normal</a:t>
            </a:r>
            <a:endParaRPr lang="fa-IR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QT normal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QS: </a:t>
            </a:r>
            <a:r>
              <a:rPr lang="en-US" sz="3600" dirty="0" smtClean="0"/>
              <a:t>v₁-v₆+ </a:t>
            </a:r>
            <a:r>
              <a:rPr lang="en-US" sz="3200" dirty="0" smtClean="0"/>
              <a:t>ST elevation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IVCD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 smtClean="0"/>
              <a:t>در اکوکاردیوگرافی </a:t>
            </a:r>
            <a:r>
              <a:rPr lang="en-US" sz="3200" dirty="0" smtClean="0"/>
              <a:t>EF = 30% </a:t>
            </a:r>
            <a:r>
              <a:rPr lang="fa-IR" sz="3200" dirty="0" smtClean="0"/>
              <a:t> برای بیمار گزارش شد.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496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" y="199866"/>
            <a:ext cx="11510772" cy="6474809"/>
          </a:xfrm>
        </p:spPr>
      </p:pic>
    </p:spTree>
    <p:extLst>
      <p:ext uri="{BB962C8B-B14F-4D97-AF65-F5344CB8AC3E}">
        <p14:creationId xmlns:p14="http://schemas.microsoft.com/office/powerpoint/2010/main" val="1311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94" y="731520"/>
            <a:ext cx="10772611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5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anose="00000400000000000000" pitchFamily="2" charset="-78"/>
              </a:rPr>
              <a:t>دعای روز پانزدهم ماه رمضان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b="1" dirty="0"/>
              <a:t>خدایا در این روز طاعت بندگان خاشع و خاضع خود را نصیب من گردان و شرح صدر مردان فروتن و خداترس را به من عطا </a:t>
            </a:r>
            <a:r>
              <a:rPr lang="fa-IR" b="1" dirty="0" smtClean="0"/>
              <a:t>فرما.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>شرح </a:t>
            </a:r>
            <a:r>
              <a:rPr lang="fa-IR" dirty="0"/>
              <a:t>دعای روز پانزدهم ماه مبارک </a:t>
            </a:r>
            <a:r>
              <a:rPr lang="fa-IR" dirty="0" smtClean="0"/>
              <a:t>رمضان: </a:t>
            </a:r>
            <a:r>
              <a:rPr lang="fa-IR" dirty="0"/>
              <a:t>«خضوع و خشوع همانند ظرفی است که انسان به وسیله آن به جمع‌آوری رضا و خشنودی خداوند می‌پردازد و تکبر چون ظرفی است تو خالی که هیچ چیزی در آن جز غرور و تکبر جای نمی‌گیرد.»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450469"/>
            <a:ext cx="10655808" cy="5840604"/>
          </a:xfrm>
        </p:spPr>
        <p:txBody>
          <a:bodyPr anchor="ctr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اقای </a:t>
            </a:r>
            <a:r>
              <a:rPr lang="fa-IR" sz="3200" b="1" u="sng" dirty="0" smtClean="0">
                <a:cs typeface="B Nazanin" panose="00000400000000000000" pitchFamily="2" charset="-78"/>
              </a:rPr>
              <a:t>70 ساله</a:t>
            </a:r>
            <a:r>
              <a:rPr lang="fa-IR" sz="3200" b="1" dirty="0" smtClean="0">
                <a:cs typeface="B Nazanin" panose="00000400000000000000" pitchFamily="2" charset="-78"/>
              </a:rPr>
              <a:t>،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مبتلا به بیماری </a:t>
            </a:r>
            <a:r>
              <a:rPr lang="fa-IR" sz="3200" b="1" u="sng" dirty="0" smtClean="0">
                <a:cs typeface="B Nazanin" panose="00000400000000000000" pitchFamily="2" charset="-78"/>
              </a:rPr>
              <a:t>دیابت</a:t>
            </a:r>
            <a:r>
              <a:rPr lang="fa-IR" sz="3200" b="1" dirty="0" smtClean="0">
                <a:cs typeface="B Nazanin" panose="00000400000000000000" pitchFamily="2" charset="-78"/>
              </a:rPr>
              <a:t>، با شکایت از </a:t>
            </a:r>
            <a:r>
              <a:rPr lang="fa-IR" sz="3200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تنگی نفس</a:t>
            </a:r>
            <a:r>
              <a:rPr lang="fa-IR" sz="3200" b="1" dirty="0" smtClean="0">
                <a:cs typeface="B Nazanin" panose="00000400000000000000" pitchFamily="2" charset="-78"/>
              </a:rPr>
              <a:t> به بیمارستان سانتر کرونا محسوب میشود مراجعه کرده است.</a:t>
            </a:r>
          </a:p>
          <a:p>
            <a:pPr marL="0" indent="0" algn="ctr" rtl="1">
              <a:lnSpc>
                <a:spcPct val="150000"/>
              </a:lnSpc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3621"/>
            <a:ext cx="10515600" cy="5811838"/>
          </a:xfrm>
        </p:spPr>
        <p:txBody>
          <a:bodyPr anchor="ctr"/>
          <a:lstStyle/>
          <a:p>
            <a:pPr algn="r" rtl="1">
              <a:lnSpc>
                <a:spcPct val="150000"/>
              </a:lnSpc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تنگی </a:t>
            </a:r>
            <a:r>
              <a:rPr lang="fa-IR" sz="3200" dirty="0">
                <a:cs typeface="B Nazanin" panose="00000400000000000000" pitchFamily="2" charset="-78"/>
              </a:rPr>
              <a:t>نفس بیمار از یک هفته قبل شروع شده و ماهیت فعالیتی دارد و در حدی است که با انجام </a:t>
            </a:r>
            <a:r>
              <a:rPr lang="fa-IR" sz="3200" dirty="0" smtClean="0">
                <a:cs typeface="B Nazanin" panose="00000400000000000000" pitchFamily="2" charset="-78"/>
              </a:rPr>
              <a:t>فعالیتهای </a:t>
            </a:r>
            <a:r>
              <a:rPr lang="fa-IR" sz="3200" dirty="0">
                <a:cs typeface="B Nazanin" panose="00000400000000000000" pitchFamily="2" charset="-78"/>
              </a:rPr>
              <a:t>معمول روزمره دچار تنگی نفس میشود.</a:t>
            </a:r>
          </a:p>
          <a:p>
            <a:pPr algn="r" rtl="1">
              <a:lnSpc>
                <a:spcPct val="150000"/>
              </a:lnSpc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از </a:t>
            </a:r>
            <a:r>
              <a:rPr lang="fa-IR" sz="3200" dirty="0">
                <a:cs typeface="B Nazanin" panose="00000400000000000000" pitchFamily="2" charset="-78"/>
              </a:rPr>
              <a:t>2 روز قبل بیمار دچار </a:t>
            </a:r>
            <a:r>
              <a:rPr lang="en-US" sz="3200" dirty="0">
                <a:cs typeface="B Nazanin" panose="00000400000000000000" pitchFamily="2" charset="-78"/>
              </a:rPr>
              <a:t>PND</a:t>
            </a:r>
            <a:r>
              <a:rPr lang="fa-IR" sz="3200" dirty="0">
                <a:cs typeface="B Nazanin" panose="00000400000000000000" pitchFamily="2" charset="-78"/>
              </a:rPr>
              <a:t> شده 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9990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معاینه:</a:t>
            </a:r>
            <a:endParaRPr lang="en-US" sz="39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a-IR" dirty="0" smtClean="0"/>
          </a:p>
          <a:p>
            <a:r>
              <a:rPr lang="en-US" sz="3500" dirty="0" smtClean="0"/>
              <a:t>T=37           </a:t>
            </a:r>
            <a:endParaRPr lang="fa-IR" sz="3500" dirty="0" smtClean="0"/>
          </a:p>
          <a:p>
            <a:r>
              <a:rPr lang="en-US" sz="3500" dirty="0" smtClean="0"/>
              <a:t>BP=140/90</a:t>
            </a:r>
            <a:endParaRPr lang="fa-IR" sz="3500" dirty="0" smtClean="0"/>
          </a:p>
          <a:p>
            <a:r>
              <a:rPr lang="en-US" sz="3500" dirty="0" smtClean="0"/>
              <a:t>HR=80        </a:t>
            </a:r>
          </a:p>
          <a:p>
            <a:r>
              <a:rPr lang="en-US" sz="3500" dirty="0" smtClean="0"/>
              <a:t>RR= 15        </a:t>
            </a:r>
          </a:p>
          <a:p>
            <a:pPr algn="r" rtl="1"/>
            <a:r>
              <a:rPr lang="fa-IR" sz="3500" dirty="0" smtClean="0">
                <a:solidFill>
                  <a:schemeClr val="bg2">
                    <a:lumMod val="10000"/>
                  </a:schemeClr>
                </a:solidFill>
              </a:rPr>
              <a:t>سمع ریه ها: کاهش صدای دوطرفه در قواعد هردو ریه+ کراکل مختصر در سمت راست ریه</a:t>
            </a:r>
            <a:endParaRPr lang="en-US" sz="35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/>
              <a:t> با توجه به شرایط اپیدمی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COVID19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3200" dirty="0" smtClean="0"/>
              <a:t>به منظور </a:t>
            </a:r>
            <a:r>
              <a:rPr lang="en-US" sz="3200" dirty="0" smtClean="0"/>
              <a:t>R/O</a:t>
            </a:r>
            <a:r>
              <a:rPr lang="fa-IR" sz="3200" dirty="0" smtClean="0"/>
              <a:t> ابتلا به کرونا ویروس برای بیمار </a:t>
            </a:r>
            <a:r>
              <a:rPr lang="en-US" sz="3200" dirty="0" smtClean="0"/>
              <a:t>CT</a:t>
            </a:r>
            <a:r>
              <a:rPr lang="fa-IR" sz="3200" dirty="0" smtClean="0"/>
              <a:t> اسکن ریه بدون تزریق درخواست شد</a:t>
            </a:r>
            <a:r>
              <a:rPr lang="en-US" sz="3200" dirty="0" smtClean="0"/>
              <a:t>.</a:t>
            </a:r>
            <a:r>
              <a:rPr lang="fa-IR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3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-20200504-WA000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50" y="204088"/>
            <a:ext cx="11576050" cy="6366364"/>
          </a:xfrm>
        </p:spPr>
      </p:pic>
    </p:spTree>
    <p:extLst>
      <p:ext uri="{BB962C8B-B14F-4D97-AF65-F5344CB8AC3E}">
        <p14:creationId xmlns:p14="http://schemas.microsoft.com/office/powerpoint/2010/main" val="2539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64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/>
              <a:t>بیمار بنا به تشخیص پزشک مستقر در اورژانس، با احتمال ابتلا به کرونا، در بخش کرونا بستری شد و تحت مداوای اولیه قرار گرفت.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01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365125"/>
            <a:ext cx="10914888" cy="5014119"/>
          </a:xfrm>
        </p:spPr>
        <p:txBody>
          <a:bodyPr anchor="ctr"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/>
              <a:t>بیمار روز بعد توسط کاردیولوژیست ویزیت شد. و بدنبال اخذ شرح حال دقیق تر بیمار عنوان کرد که یک هفته قبل دچار درد قفسه سینه شده که حدود 12 ساعت طول کشیده و بدنبال ان بیمار دچار تنگی نفس شده اما بعلت نگرانی از شیوع کرونا به مرکز درمانی مراجعه نکرده است.</a:t>
            </a:r>
          </a:p>
          <a:p>
            <a:pPr algn="r" rtl="1">
              <a:lnSpc>
                <a:spcPct val="150000"/>
              </a:lnSpc>
            </a:pPr>
            <a:r>
              <a:rPr lang="en-US" sz="3200" dirty="0" smtClean="0"/>
              <a:t>ECG</a:t>
            </a:r>
            <a:r>
              <a:rPr lang="fa-IR" sz="3200" dirty="0" smtClean="0"/>
              <a:t> بیمار به رویت کاردیولوژیست رسید.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/>
              <a:t>از بیمار اکوکاردیوگرافی بعمل امد.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/>
              <a:t> </a:t>
            </a:r>
            <a:r>
              <a:rPr lang="en-US" sz="3200" dirty="0" smtClean="0"/>
              <a:t>CT</a:t>
            </a:r>
            <a:r>
              <a:rPr lang="fa-IR" sz="3200" dirty="0" smtClean="0"/>
              <a:t>اسکن ریه مجددا مورد بازبینی قرار گرفت.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829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332</Words>
  <Application>Microsoft Office PowerPoint</Application>
  <PresentationFormat>Widescreen</PresentationFormat>
  <Paragraphs>32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 Davat</vt:lpstr>
      <vt:lpstr>B Nazanin</vt:lpstr>
      <vt:lpstr>Calibri</vt:lpstr>
      <vt:lpstr>Calibri Light</vt:lpstr>
      <vt:lpstr>Office Theme</vt:lpstr>
      <vt:lpstr>PowerPoint Presentation</vt:lpstr>
      <vt:lpstr>دعای روز پانزدهم ماه رمضان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212</dc:creator>
  <cp:lastModifiedBy>212</cp:lastModifiedBy>
  <cp:revision>107</cp:revision>
  <dcterms:created xsi:type="dcterms:W3CDTF">2020-05-07T10:16:37Z</dcterms:created>
  <dcterms:modified xsi:type="dcterms:W3CDTF">2020-05-08T19:12:59Z</dcterms:modified>
</cp:coreProperties>
</file>